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49" r:id="rId7"/>
    <p:sldId id="430" r:id="rId8"/>
    <p:sldId id="443" r:id="rId9"/>
    <p:sldId id="444" r:id="rId10"/>
    <p:sldId id="450" r:id="rId11"/>
    <p:sldId id="446" r:id="rId12"/>
    <p:sldId id="447" r:id="rId13"/>
    <p:sldId id="448" r:id="rId14"/>
    <p:sldId id="445" r:id="rId15"/>
    <p:sldId id="414" r:id="rId16"/>
    <p:sldId id="423" r:id="rId17"/>
    <p:sldId id="424" r:id="rId18"/>
    <p:sldId id="425" r:id="rId19"/>
    <p:sldId id="426" r:id="rId20"/>
    <p:sldId id="427" r:id="rId21"/>
    <p:sldId id="428" r:id="rId22"/>
    <p:sldId id="429" r:id="rId23"/>
    <p:sldId id="431" r:id="rId24"/>
    <p:sldId id="435" r:id="rId25"/>
    <p:sldId id="432" r:id="rId26"/>
    <p:sldId id="433" r:id="rId27"/>
    <p:sldId id="434" r:id="rId28"/>
    <p:sldId id="44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Angles in Circles" id="{FE6C9795-D6ED-4ABB-9DFF-A1FE259AC37F}">
          <p14:sldIdLst>
            <p14:sldId id="446"/>
            <p14:sldId id="447"/>
            <p14:sldId id="448"/>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100" d="100"/>
          <a:sy n="100" d="100"/>
        </p:scale>
        <p:origin x="9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5/21/2021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5/21/2021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1.png"/><Relationship Id="rId7" Type="http://schemas.openxmlformats.org/officeDocument/2006/relationships/image" Target="../media/image16.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15.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www.ambrsoft.com/TrigoCalc/Circles2/Circles2Tangent_.ht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15</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226250"/>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1221</TotalTime>
  <Words>2740</Words>
  <Application>Microsoft Office PowerPoint</Application>
  <PresentationFormat>Widescreen</PresentationFormat>
  <Paragraphs>292</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cambria math</vt:lpstr>
      <vt:lpstr>cambria math</vt:lpstr>
      <vt:lpstr>Courier New</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Brennan, Sean N</cp:lastModifiedBy>
  <cp:revision>17</cp:revision>
  <dcterms:created xsi:type="dcterms:W3CDTF">2021-01-09T16:12:09Z</dcterms:created>
  <dcterms:modified xsi:type="dcterms:W3CDTF">2021-05-22T15:32:22Z</dcterms:modified>
</cp:coreProperties>
</file>